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EAFA60-E5E6-40D8-950A-CBBDDD5709EB}" v="13" dt="2021-02-23T21:09:09.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A. Di Dia" userId="e3129a89-04a5-47bd-ac0d-06aef5dce294" providerId="ADAL" clId="{D3EAFA60-E5E6-40D8-950A-CBBDDD5709EB}"/>
    <pc:docChg chg="undo custSel addSld modSld sldOrd">
      <pc:chgData name="David A. Di Dia" userId="e3129a89-04a5-47bd-ac0d-06aef5dce294" providerId="ADAL" clId="{D3EAFA60-E5E6-40D8-950A-CBBDDD5709EB}" dt="2021-03-02T22:29:18.947" v="65"/>
      <pc:docMkLst>
        <pc:docMk/>
      </pc:docMkLst>
      <pc:sldChg chg="addSp modSp mod modAnim">
        <pc:chgData name="David A. Di Dia" userId="e3129a89-04a5-47bd-ac0d-06aef5dce294" providerId="ADAL" clId="{D3EAFA60-E5E6-40D8-950A-CBBDDD5709EB}" dt="2021-02-22T19:51:23.905" v="17"/>
        <pc:sldMkLst>
          <pc:docMk/>
          <pc:sldMk cId="1513954016" sldId="258"/>
        </pc:sldMkLst>
        <pc:spChg chg="add mod">
          <ac:chgData name="David A. Di Dia" userId="e3129a89-04a5-47bd-ac0d-06aef5dce294" providerId="ADAL" clId="{D3EAFA60-E5E6-40D8-950A-CBBDDD5709EB}" dt="2021-02-22T17:57:41.181" v="13" actId="1076"/>
          <ac:spMkLst>
            <pc:docMk/>
            <pc:sldMk cId="1513954016" sldId="258"/>
            <ac:spMk id="2" creationId="{5D8F6A42-F0C5-4460-BB59-E0C1CE32A9FB}"/>
          </ac:spMkLst>
        </pc:spChg>
        <pc:spChg chg="add mod">
          <ac:chgData name="David A. Di Dia" userId="e3129a89-04a5-47bd-ac0d-06aef5dce294" providerId="ADAL" clId="{D3EAFA60-E5E6-40D8-950A-CBBDDD5709EB}" dt="2021-02-22T17:57:55.033" v="15" actId="1076"/>
          <ac:spMkLst>
            <pc:docMk/>
            <pc:sldMk cId="1513954016" sldId="258"/>
            <ac:spMk id="3" creationId="{5027ED63-BF7F-42BA-828A-F5076BE973FE}"/>
          </ac:spMkLst>
        </pc:spChg>
        <pc:spChg chg="mod">
          <ac:chgData name="David A. Di Dia" userId="e3129a89-04a5-47bd-ac0d-06aef5dce294" providerId="ADAL" clId="{D3EAFA60-E5E6-40D8-950A-CBBDDD5709EB}" dt="2021-02-22T17:56:37.234" v="2" actId="21"/>
          <ac:spMkLst>
            <pc:docMk/>
            <pc:sldMk cId="1513954016" sldId="258"/>
            <ac:spMk id="4" creationId="{1148F75C-7380-454C-A6A6-D803AF291785}"/>
          </ac:spMkLst>
        </pc:spChg>
      </pc:sldChg>
      <pc:sldChg chg="addSp delSp modSp add mod ord delAnim modAnim">
        <pc:chgData name="David A. Di Dia" userId="e3129a89-04a5-47bd-ac0d-06aef5dce294" providerId="ADAL" clId="{D3EAFA60-E5E6-40D8-950A-CBBDDD5709EB}" dt="2021-03-02T22:29:18.947" v="65"/>
        <pc:sldMkLst>
          <pc:docMk/>
          <pc:sldMk cId="638503774" sldId="259"/>
        </pc:sldMkLst>
        <pc:spChg chg="del">
          <ac:chgData name="David A. Di Dia" userId="e3129a89-04a5-47bd-ac0d-06aef5dce294" providerId="ADAL" clId="{D3EAFA60-E5E6-40D8-950A-CBBDDD5709EB}" dt="2021-02-23T20:57:12.530" v="19" actId="478"/>
          <ac:spMkLst>
            <pc:docMk/>
            <pc:sldMk cId="638503774" sldId="259"/>
            <ac:spMk id="2" creationId="{5D8F6A42-F0C5-4460-BB59-E0C1CE32A9FB}"/>
          </ac:spMkLst>
        </pc:spChg>
        <pc:spChg chg="del">
          <ac:chgData name="David A. Di Dia" userId="e3129a89-04a5-47bd-ac0d-06aef5dce294" providerId="ADAL" clId="{D3EAFA60-E5E6-40D8-950A-CBBDDD5709EB}" dt="2021-02-23T20:57:14.573" v="20" actId="478"/>
          <ac:spMkLst>
            <pc:docMk/>
            <pc:sldMk cId="638503774" sldId="259"/>
            <ac:spMk id="3" creationId="{5027ED63-BF7F-42BA-828A-F5076BE973FE}"/>
          </ac:spMkLst>
        </pc:spChg>
        <pc:spChg chg="mod">
          <ac:chgData name="David A. Di Dia" userId="e3129a89-04a5-47bd-ac0d-06aef5dce294" providerId="ADAL" clId="{D3EAFA60-E5E6-40D8-950A-CBBDDD5709EB}" dt="2021-02-23T21:02:44.486" v="54" actId="207"/>
          <ac:spMkLst>
            <pc:docMk/>
            <pc:sldMk cId="638503774" sldId="259"/>
            <ac:spMk id="4" creationId="{1148F75C-7380-454C-A6A6-D803AF291785}"/>
          </ac:spMkLst>
        </pc:spChg>
        <pc:spChg chg="add mod">
          <ac:chgData name="David A. Di Dia" userId="e3129a89-04a5-47bd-ac0d-06aef5dce294" providerId="ADAL" clId="{D3EAFA60-E5E6-40D8-950A-CBBDDD5709EB}" dt="2021-02-23T21:04:13.327" v="55" actId="113"/>
          <ac:spMkLst>
            <pc:docMk/>
            <pc:sldMk cId="638503774" sldId="259"/>
            <ac:spMk id="5" creationId="{17993119-3EE2-4E59-9D63-9F9731AF5D5A}"/>
          </ac:spMkLst>
        </pc:spChg>
      </pc:sldChg>
      <pc:sldChg chg="delSp modSp add mod delAnim">
        <pc:chgData name="David A. Di Dia" userId="e3129a89-04a5-47bd-ac0d-06aef5dce294" providerId="ADAL" clId="{D3EAFA60-E5E6-40D8-950A-CBBDDD5709EB}" dt="2021-02-23T21:09:09.941" v="63" actId="255"/>
        <pc:sldMkLst>
          <pc:docMk/>
          <pc:sldMk cId="4276393251" sldId="260"/>
        </pc:sldMkLst>
        <pc:spChg chg="mod">
          <ac:chgData name="David A. Di Dia" userId="e3129a89-04a5-47bd-ac0d-06aef5dce294" providerId="ADAL" clId="{D3EAFA60-E5E6-40D8-950A-CBBDDD5709EB}" dt="2021-02-23T21:09:09.941" v="63" actId="255"/>
          <ac:spMkLst>
            <pc:docMk/>
            <pc:sldMk cId="4276393251" sldId="260"/>
            <ac:spMk id="4" creationId="{1148F75C-7380-454C-A6A6-D803AF291785}"/>
          </ac:spMkLst>
        </pc:spChg>
        <pc:spChg chg="del">
          <ac:chgData name="David A. Di Dia" userId="e3129a89-04a5-47bd-ac0d-06aef5dce294" providerId="ADAL" clId="{D3EAFA60-E5E6-40D8-950A-CBBDDD5709EB}" dt="2021-02-23T21:08:36.192" v="58" actId="478"/>
          <ac:spMkLst>
            <pc:docMk/>
            <pc:sldMk cId="4276393251" sldId="260"/>
            <ac:spMk id="5" creationId="{17993119-3EE2-4E59-9D63-9F9731AF5D5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90A28-0189-479D-BB0D-C814B67788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C9DBEE-157D-4D45-9A98-85A668149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349ACA-F848-4F1E-BAA5-1877ABE7B103}"/>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CDAFC454-9259-4203-9722-3379C0891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399D9-C74B-458C-9129-5FFE576F97D3}"/>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185721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F166F-2C2A-48FA-B7FE-8E5F10E338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53AED-D59F-47C6-81E0-12DD93CF41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C09D8-8D94-41F4-9C81-2EDBE95F8301}"/>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109EDA1A-32DC-43F0-B9FB-4BB38F876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4D1B2-3BD5-4EC3-8594-9063DBE8EC3A}"/>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17183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7CB77E-8356-4DDA-ADC0-B70E8B222B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A3F2C6-C95B-4E9F-8877-39BC68C3FE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26BF4-2C36-40DE-871C-410B3F1E4BEA}"/>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1E808473-B0A5-4EBA-B8D0-7AFABF7691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794C1-890C-49FC-9678-A66D1BCF3DF2}"/>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3320008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78528-DF13-4AE4-9892-AA26A7D04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92A043-CCA7-4D4B-9FD9-E1795C603E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44C5C4-944E-4206-B067-DA1E15B0D29B}"/>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9C177231-036F-4E81-A654-7604F381FF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059C4C-9810-41CF-A90E-31473A6BA447}"/>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321517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D3CD5-B0AA-4B96-8E05-6250D6D5A9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F70A39-818D-45D5-93B8-3FD3E9C7B2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C9A911-39F4-4C35-B17A-D26F02C87531}"/>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4817E66F-83F6-4B55-990E-A60CCF838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3B3BD6-FAE2-453C-B44F-09F2F8987565}"/>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95383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A1647-1E06-476B-82B1-573B02BC10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4A83B1-6642-4018-BAE3-2D6FE6E02D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5B4B97-D241-41B0-ADCC-19B007ACC7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591569-76F0-417E-982E-C442F4124F77}"/>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6" name="Footer Placeholder 5">
            <a:extLst>
              <a:ext uri="{FF2B5EF4-FFF2-40B4-BE49-F238E27FC236}">
                <a16:creationId xmlns:a16="http://schemas.microsoft.com/office/drawing/2014/main" id="{D53CFE0E-C667-4C89-9E73-88F364420C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A36C36-E9C1-4D1C-8C1A-9E53207CEEA6}"/>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169734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86E28-B21E-467F-9DF9-0ACD5B99CA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F255AA-3FB7-45B5-A713-4F6C6948B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DE15F6-6496-40CC-B41E-97D49DCC50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C961D4-DD44-44AE-86BC-9EBA971F5C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37863D-56C7-4F4C-B232-3A9E0306BE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B2CF23-D4C0-4B51-9968-334489434BEE}"/>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8" name="Footer Placeholder 7">
            <a:extLst>
              <a:ext uri="{FF2B5EF4-FFF2-40B4-BE49-F238E27FC236}">
                <a16:creationId xmlns:a16="http://schemas.microsoft.com/office/drawing/2014/main" id="{88184FCC-B58B-49FC-8CF0-CAADB7AF1E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AF439E-9BB6-4074-BA52-98F40502F40D}"/>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133567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A758-A142-4627-B277-40B7F3CAFA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208A18-4155-4356-B9C2-7E7CE7E5D547}"/>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4" name="Footer Placeholder 3">
            <a:extLst>
              <a:ext uri="{FF2B5EF4-FFF2-40B4-BE49-F238E27FC236}">
                <a16:creationId xmlns:a16="http://schemas.microsoft.com/office/drawing/2014/main" id="{8F96B93B-0B38-4630-8CCA-FB6B5F1930B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058FCA-EB90-4CF2-A7E5-9723BE254C6F}"/>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2514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DA872-E77F-4F0B-B19B-3B3F6F3D8255}"/>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3" name="Footer Placeholder 2">
            <a:extLst>
              <a:ext uri="{FF2B5EF4-FFF2-40B4-BE49-F238E27FC236}">
                <a16:creationId xmlns:a16="http://schemas.microsoft.com/office/drawing/2014/main" id="{F77BB07F-D7BC-4462-AF0D-8885315286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A04419-AEDB-45C3-91CA-B0C49F979C67}"/>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333420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E468-5556-4955-AF35-79F39E5AC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A81D92-495F-4DBD-B945-E67D97D4BE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B398ED-DA4C-48E4-B77C-519DE1BE63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AED78-87F4-4B93-A43C-21C095971DC3}"/>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6" name="Footer Placeholder 5">
            <a:extLst>
              <a:ext uri="{FF2B5EF4-FFF2-40B4-BE49-F238E27FC236}">
                <a16:creationId xmlns:a16="http://schemas.microsoft.com/office/drawing/2014/main" id="{AC4B6125-65DB-4375-BB93-7D384C62AF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608939-865C-4D0A-9470-5D1B78FF3BBD}"/>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825652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51E38-6E17-4457-813A-FF7C2C3C3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E93DF-7CED-44AB-9F30-638702BEAB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557AC2-149A-407F-996B-A20713AAE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1890DD-ADB4-463C-AC97-3CC7BCA31495}"/>
              </a:ext>
            </a:extLst>
          </p:cNvPr>
          <p:cNvSpPr>
            <a:spLocks noGrp="1"/>
          </p:cNvSpPr>
          <p:nvPr>
            <p:ph type="dt" sz="half" idx="10"/>
          </p:nvPr>
        </p:nvSpPr>
        <p:spPr/>
        <p:txBody>
          <a:bodyPr/>
          <a:lstStyle/>
          <a:p>
            <a:fld id="{0633800D-234B-446D-9228-5A9D9A87FCF1}" type="datetimeFigureOut">
              <a:rPr lang="en-US" smtClean="0"/>
              <a:t>3/2/2021</a:t>
            </a:fld>
            <a:endParaRPr lang="en-US"/>
          </a:p>
        </p:txBody>
      </p:sp>
      <p:sp>
        <p:nvSpPr>
          <p:cNvPr id="6" name="Footer Placeholder 5">
            <a:extLst>
              <a:ext uri="{FF2B5EF4-FFF2-40B4-BE49-F238E27FC236}">
                <a16:creationId xmlns:a16="http://schemas.microsoft.com/office/drawing/2014/main" id="{CFB50871-D2D1-442A-AABF-F6E9A7C4BC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07BCB3-3635-40F4-924B-0E2048443B8A}"/>
              </a:ext>
            </a:extLst>
          </p:cNvPr>
          <p:cNvSpPr>
            <a:spLocks noGrp="1"/>
          </p:cNvSpPr>
          <p:nvPr>
            <p:ph type="sldNum" sz="quarter" idx="12"/>
          </p:nvPr>
        </p:nvSpPr>
        <p:spPr/>
        <p:txBody>
          <a:bodyPr/>
          <a:lstStyle/>
          <a:p>
            <a:fld id="{DBA1D5E6-E0AF-4F7F-9B01-493D1E1EA98C}" type="slidenum">
              <a:rPr lang="en-US" smtClean="0"/>
              <a:t>‹#›</a:t>
            </a:fld>
            <a:endParaRPr lang="en-US"/>
          </a:p>
        </p:txBody>
      </p:sp>
    </p:spTree>
    <p:extLst>
      <p:ext uri="{BB962C8B-B14F-4D97-AF65-F5344CB8AC3E}">
        <p14:creationId xmlns:p14="http://schemas.microsoft.com/office/powerpoint/2010/main" val="384408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EC38C3-3167-4EB8-BB8B-51DD6B54E4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7DB8FD-DCAF-4900-915D-8E592862DB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B08AC0-165B-41F2-8806-2686680C2C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3800D-234B-446D-9228-5A9D9A87FCF1}" type="datetimeFigureOut">
              <a:rPr lang="en-US" smtClean="0"/>
              <a:t>3/2/2021</a:t>
            </a:fld>
            <a:endParaRPr lang="en-US"/>
          </a:p>
        </p:txBody>
      </p:sp>
      <p:sp>
        <p:nvSpPr>
          <p:cNvPr id="5" name="Footer Placeholder 4">
            <a:extLst>
              <a:ext uri="{FF2B5EF4-FFF2-40B4-BE49-F238E27FC236}">
                <a16:creationId xmlns:a16="http://schemas.microsoft.com/office/drawing/2014/main" id="{F48F04DA-01E5-471E-ABC7-4F4D75D52D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A73482-089D-4A60-8824-3BDF04C194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1D5E6-E0AF-4F7F-9B01-493D1E1EA98C}" type="slidenum">
              <a:rPr lang="en-US" smtClean="0"/>
              <a:t>‹#›</a:t>
            </a:fld>
            <a:endParaRPr lang="en-US"/>
          </a:p>
        </p:txBody>
      </p:sp>
    </p:spTree>
    <p:extLst>
      <p:ext uri="{BB962C8B-B14F-4D97-AF65-F5344CB8AC3E}">
        <p14:creationId xmlns:p14="http://schemas.microsoft.com/office/powerpoint/2010/main" val="414162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7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8F75C-7380-454C-A6A6-D803AF291785}"/>
              </a:ext>
            </a:extLst>
          </p:cNvPr>
          <p:cNvSpPr txBox="1"/>
          <p:nvPr/>
        </p:nvSpPr>
        <p:spPr>
          <a:xfrm>
            <a:off x="447525" y="317472"/>
            <a:ext cx="11436785" cy="5328895"/>
          </a:xfrm>
          <a:prstGeom prst="rect">
            <a:avLst/>
          </a:prstGeom>
          <a:noFill/>
        </p:spPr>
        <p:txBody>
          <a:bodyPr wrap="none" rtlCol="0">
            <a:spAutoFit/>
          </a:bodyPr>
          <a:lstStyle/>
          <a:p>
            <a:pPr marL="0" marR="0" algn="ctr">
              <a:lnSpc>
                <a:spcPct val="107000"/>
              </a:lnSpc>
              <a:spcBef>
                <a:spcPts val="0"/>
              </a:spcBef>
              <a:spcAft>
                <a:spcPts val="800"/>
              </a:spcAft>
            </a:pP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Romans 12:1-2 NRSV</a:t>
            </a:r>
          </a:p>
          <a:p>
            <a:pPr marL="0" marR="0">
              <a:lnSpc>
                <a:spcPct val="107000"/>
              </a:lnSpc>
              <a:spcBef>
                <a:spcPts val="0"/>
              </a:spcBef>
              <a:spcAft>
                <a:spcPts val="800"/>
              </a:spcAft>
            </a:pPr>
            <a:r>
              <a:rPr lang="en-US" sz="3600" baseline="30000" dirty="0">
                <a:effectLst/>
                <a:latin typeface="Calibri" panose="020F0502020204030204" pitchFamily="34" charset="0"/>
                <a:ea typeface="Calibri" panose="020F0502020204030204" pitchFamily="34" charset="0"/>
                <a:cs typeface="Times New Roman" panose="02020603050405020304" pitchFamily="18" charset="0"/>
              </a:rPr>
              <a:t>1 </a:t>
            </a:r>
            <a:r>
              <a:rPr lang="en-US" sz="3600" dirty="0">
                <a:effectLst/>
                <a:latin typeface="Calibri" panose="020F0502020204030204" pitchFamily="34" charset="0"/>
                <a:ea typeface="Calibri" panose="020F0502020204030204" pitchFamily="34" charset="0"/>
                <a:cs typeface="Times New Roman" panose="02020603050405020304" pitchFamily="18" charset="0"/>
              </a:rPr>
              <a:t>I appeal to you therefore, brothers and sisters, by the </a:t>
            </a:r>
          </a:p>
          <a:p>
            <a:pPr marL="0" marR="0">
              <a:lnSpc>
                <a:spcPct val="107000"/>
              </a:lnSpc>
              <a:spcBef>
                <a:spcPts val="0"/>
              </a:spcBef>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mercies of God, to present your bodies as a living sacrifice, </a:t>
            </a:r>
          </a:p>
          <a:p>
            <a:pPr marL="0" marR="0">
              <a:lnSpc>
                <a:spcPct val="107000"/>
              </a:lnSpc>
              <a:spcBef>
                <a:spcPts val="0"/>
              </a:spcBef>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h</a:t>
            </a:r>
            <a:r>
              <a:rPr lang="en-US" sz="3600" dirty="0">
                <a:effectLst/>
                <a:latin typeface="Calibri" panose="020F0502020204030204" pitchFamily="34" charset="0"/>
                <a:ea typeface="Calibri" panose="020F0502020204030204" pitchFamily="34" charset="0"/>
                <a:cs typeface="Times New Roman" panose="02020603050405020304" pitchFamily="18" charset="0"/>
              </a:rPr>
              <a:t>oly and acceptable to God, which is your spiritual</a:t>
            </a:r>
            <a:r>
              <a:rPr lang="en-US" sz="36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worship. </a:t>
            </a:r>
          </a:p>
          <a:p>
            <a:pPr marL="0" marR="0">
              <a:lnSpc>
                <a:spcPct val="107000"/>
              </a:lnSpc>
              <a:spcBef>
                <a:spcPts val="0"/>
              </a:spcBef>
              <a:spcAft>
                <a:spcPts val="800"/>
              </a:spcAft>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US" sz="3600" dirty="0">
                <a:effectLst/>
                <a:latin typeface="Calibri" panose="020F0502020204030204" pitchFamily="34" charset="0"/>
                <a:ea typeface="Calibri" panose="020F0502020204030204" pitchFamily="34" charset="0"/>
                <a:cs typeface="Times New Roman" panose="02020603050405020304" pitchFamily="18" charset="0"/>
              </a:rPr>
              <a:t>Do not be conformed to this world, but be transformed by </a:t>
            </a:r>
          </a:p>
          <a:p>
            <a:pPr marL="0" marR="0">
              <a:lnSpc>
                <a:spcPct val="107000"/>
              </a:lnSpc>
              <a:spcBef>
                <a:spcPts val="0"/>
              </a:spcBef>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renewing of your minds, so that you may discern what </a:t>
            </a:r>
          </a:p>
          <a:p>
            <a:pPr marL="0" marR="0">
              <a:lnSpc>
                <a:spcPct val="107000"/>
              </a:lnSpc>
              <a:spcBef>
                <a:spcPts val="0"/>
              </a:spcBef>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is the will of God—what is good and acceptable and perfect.</a:t>
            </a:r>
          </a:p>
        </p:txBody>
      </p:sp>
    </p:spTree>
    <p:extLst>
      <p:ext uri="{BB962C8B-B14F-4D97-AF65-F5344CB8AC3E}">
        <p14:creationId xmlns:p14="http://schemas.microsoft.com/office/powerpoint/2010/main" val="39067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7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8F75C-7380-454C-A6A6-D803AF291785}"/>
              </a:ext>
            </a:extLst>
          </p:cNvPr>
          <p:cNvSpPr txBox="1"/>
          <p:nvPr/>
        </p:nvSpPr>
        <p:spPr>
          <a:xfrm>
            <a:off x="531168" y="634712"/>
            <a:ext cx="10441632" cy="5179944"/>
          </a:xfrm>
          <a:prstGeom prst="rect">
            <a:avLst/>
          </a:prstGeom>
          <a:noFill/>
        </p:spPr>
        <p:txBody>
          <a:bodyPr wrap="square" rtlCol="0">
            <a:spAutoFit/>
          </a:bodyPr>
          <a:lstStyle/>
          <a:p>
            <a:pPr algn="ctr"/>
            <a:r>
              <a:rPr lang="en-US" sz="2800" b="1" dirty="0"/>
              <a:t>2 Corinthians 10:4-5 NSRV</a:t>
            </a:r>
          </a:p>
          <a:p>
            <a:pPr algn="ctr"/>
            <a:endParaRPr lang="en-US" sz="2800" b="1" dirty="0"/>
          </a:p>
          <a:p>
            <a:pPr marL="0" marR="0">
              <a:lnSpc>
                <a:spcPct val="107000"/>
              </a:lnSpc>
              <a:spcBef>
                <a:spcPts val="0"/>
              </a:spcBef>
              <a:spcAft>
                <a:spcPts val="800"/>
              </a:spcAft>
            </a:pPr>
            <a:r>
              <a:rPr lang="en-US" sz="3600" baseline="30000" dirty="0">
                <a:effectLst/>
                <a:latin typeface="Calibri" panose="020F0502020204030204" pitchFamily="34" charset="0"/>
                <a:ea typeface="Calibri" panose="020F0502020204030204" pitchFamily="34" charset="0"/>
                <a:cs typeface="Times New Roman" panose="02020603050405020304" pitchFamily="18" charset="0"/>
              </a:rPr>
              <a:t>4 </a:t>
            </a:r>
            <a:r>
              <a:rPr lang="en-US" sz="3600" dirty="0">
                <a:effectLst/>
                <a:latin typeface="Calibri" panose="020F0502020204030204" pitchFamily="34" charset="0"/>
                <a:ea typeface="Calibri" panose="020F0502020204030204" pitchFamily="34" charset="0"/>
                <a:cs typeface="Times New Roman" panose="02020603050405020304" pitchFamily="18" charset="0"/>
              </a:rPr>
              <a:t>for the weapons of our warfare are not merely human, but they have divine power to destroy strongholds. We destroy arguments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sz="3600" dirty="0">
                <a:effectLst/>
                <a:latin typeface="Calibri" panose="020F0502020204030204" pitchFamily="34" charset="0"/>
                <a:ea typeface="Calibri" panose="020F0502020204030204" pitchFamily="34" charset="0"/>
                <a:cs typeface="Times New Roman" panose="02020603050405020304" pitchFamily="18" charset="0"/>
              </a:rPr>
              <a:t>and every proud obstacle raised up against the knowledge of God, and we take every thought captive to obey Christ.</a:t>
            </a:r>
          </a:p>
          <a:p>
            <a:pPr marL="0" marR="0" algn="ctr">
              <a:lnSpc>
                <a:spcPct val="107000"/>
              </a:lnSpc>
              <a:spcBef>
                <a:spcPts val="0"/>
              </a:spcBef>
              <a:spcAft>
                <a:spcPts val="8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040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7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8F75C-7380-454C-A6A6-D803AF291785}"/>
              </a:ext>
            </a:extLst>
          </p:cNvPr>
          <p:cNvSpPr txBox="1"/>
          <p:nvPr/>
        </p:nvSpPr>
        <p:spPr>
          <a:xfrm>
            <a:off x="531168" y="634712"/>
            <a:ext cx="10441632" cy="1951496"/>
          </a:xfrm>
          <a:prstGeom prst="rect">
            <a:avLst/>
          </a:prstGeom>
          <a:noFill/>
        </p:spPr>
        <p:txBody>
          <a:bodyPr wrap="square" rtlCol="0">
            <a:spAutoFit/>
          </a:bodyPr>
          <a:lstStyle/>
          <a:p>
            <a:pPr algn="ctr"/>
            <a:r>
              <a:rPr lang="en-US" sz="2800" b="1" dirty="0"/>
              <a:t>Philippians 2:5</a:t>
            </a:r>
            <a:br>
              <a:rPr lang="en-US" sz="2800" b="1" dirty="0"/>
            </a:br>
            <a:endParaRPr lang="en-US" sz="2800" b="1" dirty="0"/>
          </a:p>
          <a:p>
            <a:pPr algn="ctr"/>
            <a:r>
              <a:rPr lang="en-US" sz="2800" b="1" dirty="0"/>
              <a:t> </a:t>
            </a:r>
            <a:r>
              <a:rPr lang="en-US" sz="2800" baseline="30000" dirty="0"/>
              <a:t>5 </a:t>
            </a:r>
            <a:r>
              <a:rPr lang="en-US" sz="2800" dirty="0"/>
              <a:t>Let the same mind be in you that was</a:t>
            </a:r>
            <a:r>
              <a:rPr lang="en-US" sz="2800" baseline="30000" dirty="0"/>
              <a:t> </a:t>
            </a:r>
            <a:r>
              <a:rPr lang="en-US" sz="2800" dirty="0"/>
              <a:t>in Christ Jesus - </a:t>
            </a:r>
            <a:r>
              <a:rPr lang="en-US" sz="2800" b="1" dirty="0"/>
              <a:t>NSRV</a:t>
            </a:r>
          </a:p>
          <a:p>
            <a:pPr marL="0" marR="0" algn="ctr">
              <a:lnSpc>
                <a:spcPct val="107000"/>
              </a:lnSpc>
              <a:spcBef>
                <a:spcPts val="0"/>
              </a:spcBef>
              <a:spcAft>
                <a:spcPts val="8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D8F6A42-F0C5-4460-BB59-E0C1CE32A9FB}"/>
              </a:ext>
            </a:extLst>
          </p:cNvPr>
          <p:cNvSpPr txBox="1"/>
          <p:nvPr/>
        </p:nvSpPr>
        <p:spPr>
          <a:xfrm>
            <a:off x="597655" y="2170839"/>
            <a:ext cx="10465557" cy="1967333"/>
          </a:xfrm>
          <a:prstGeom prst="rect">
            <a:avLst/>
          </a:prstGeom>
          <a:noFill/>
        </p:spPr>
        <p:txBody>
          <a:bodyPr wrap="none" rtlCol="0">
            <a:spAutoFit/>
          </a:bodyPr>
          <a:lstStyle/>
          <a:p>
            <a:pPr algn="ctr"/>
            <a:endParaRPr lang="en-US" sz="1800" dirty="0"/>
          </a:p>
          <a:p>
            <a:pPr algn="ctr">
              <a:lnSpc>
                <a:spcPct val="107000"/>
              </a:lnSpc>
              <a:spcAft>
                <a:spcPts val="800"/>
              </a:spcAft>
            </a:pPr>
            <a:r>
              <a:rPr lang="en-US" sz="2800" baseline="30000" dirty="0"/>
              <a:t>5 </a:t>
            </a:r>
            <a:r>
              <a:rPr lang="en-US" sz="2800" dirty="0"/>
              <a:t>In your relationships with one another, have the same </a:t>
            </a:r>
            <a:br>
              <a:rPr lang="en-US" sz="2800" dirty="0"/>
            </a:br>
            <a:r>
              <a:rPr lang="en-US" sz="2800" dirty="0"/>
              <a:t>mindset as Christ Jesus – </a:t>
            </a:r>
            <a:r>
              <a:rPr lang="en-US" sz="2800" b="1" dirty="0"/>
              <a:t>NIV</a:t>
            </a:r>
            <a:br>
              <a:rPr lang="en-US" sz="1800" b="1" dirty="0"/>
            </a:br>
            <a:endParaRPr lang="en-US" sz="1800" b="1" dirty="0"/>
          </a:p>
          <a:p>
            <a:endParaRPr lang="en-US" dirty="0"/>
          </a:p>
        </p:txBody>
      </p:sp>
      <p:sp>
        <p:nvSpPr>
          <p:cNvPr id="3" name="TextBox 2">
            <a:extLst>
              <a:ext uri="{FF2B5EF4-FFF2-40B4-BE49-F238E27FC236}">
                <a16:creationId xmlns:a16="http://schemas.microsoft.com/office/drawing/2014/main" id="{5027ED63-BF7F-42BA-828A-F5076BE973FE}"/>
              </a:ext>
            </a:extLst>
          </p:cNvPr>
          <p:cNvSpPr txBox="1"/>
          <p:nvPr/>
        </p:nvSpPr>
        <p:spPr>
          <a:xfrm>
            <a:off x="3342778" y="4122335"/>
            <a:ext cx="5506444" cy="800219"/>
          </a:xfrm>
          <a:prstGeom prst="rect">
            <a:avLst/>
          </a:prstGeom>
          <a:noFill/>
        </p:spPr>
        <p:txBody>
          <a:bodyPr wrap="none" rtlCol="0">
            <a:spAutoFit/>
          </a:bodyPr>
          <a:lstStyle/>
          <a:p>
            <a:r>
              <a:rPr lang="en-US" sz="2800" baseline="30000" dirty="0"/>
              <a:t>5 </a:t>
            </a:r>
            <a:r>
              <a:rPr lang="en-US" sz="2800" dirty="0"/>
              <a:t>Think as Christ Jesus thought. - </a:t>
            </a:r>
            <a:r>
              <a:rPr lang="en-US" sz="2800" b="1" dirty="0"/>
              <a:t>NLV</a:t>
            </a:r>
          </a:p>
          <a:p>
            <a:endParaRPr lang="en-US" dirty="0"/>
          </a:p>
        </p:txBody>
      </p:sp>
    </p:spTree>
    <p:extLst>
      <p:ext uri="{BB962C8B-B14F-4D97-AF65-F5344CB8AC3E}">
        <p14:creationId xmlns:p14="http://schemas.microsoft.com/office/powerpoint/2010/main" val="151395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7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8F75C-7380-454C-A6A6-D803AF291785}"/>
              </a:ext>
            </a:extLst>
          </p:cNvPr>
          <p:cNvSpPr txBox="1"/>
          <p:nvPr/>
        </p:nvSpPr>
        <p:spPr>
          <a:xfrm>
            <a:off x="531168" y="634712"/>
            <a:ext cx="10441632" cy="3262432"/>
          </a:xfrm>
          <a:prstGeom prst="rect">
            <a:avLst/>
          </a:prstGeom>
          <a:noFill/>
        </p:spPr>
        <p:txBody>
          <a:bodyPr wrap="square" rtlCol="0">
            <a:spAutoFit/>
          </a:bodyPr>
          <a:lstStyle/>
          <a:p>
            <a:pPr algn="ctr"/>
            <a:r>
              <a:rPr lang="en-US" sz="2800" b="1" dirty="0"/>
              <a:t>Philippians 4:6-7 NSRV</a:t>
            </a:r>
          </a:p>
          <a:p>
            <a:endParaRPr lang="en-US" b="1" dirty="0"/>
          </a:p>
          <a:p>
            <a:r>
              <a:rPr lang="en-US" sz="3200" i="1" baseline="30000" dirty="0"/>
              <a:t>6 </a:t>
            </a:r>
            <a:r>
              <a:rPr lang="en-US" sz="3200" i="1" dirty="0"/>
              <a:t>Do not worry about anything, but in everything by prayer and supplication with thanksgiving let your requests be made known to God. </a:t>
            </a:r>
            <a:r>
              <a:rPr lang="en-US" sz="3200" i="1" baseline="30000" dirty="0"/>
              <a:t>7 </a:t>
            </a:r>
            <a:r>
              <a:rPr lang="en-US" sz="3200" i="1" dirty="0"/>
              <a:t>And the peace of God, which surpasses all understanding, will guard your hearts and your minds in Christ Jesus.</a:t>
            </a:r>
            <a:endParaRPr lang="en-US" sz="3200" dirty="0"/>
          </a:p>
        </p:txBody>
      </p:sp>
    </p:spTree>
    <p:extLst>
      <p:ext uri="{BB962C8B-B14F-4D97-AF65-F5344CB8AC3E}">
        <p14:creationId xmlns:p14="http://schemas.microsoft.com/office/powerpoint/2010/main" val="427639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7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8F75C-7380-454C-A6A6-D803AF291785}"/>
              </a:ext>
            </a:extLst>
          </p:cNvPr>
          <p:cNvSpPr txBox="1"/>
          <p:nvPr/>
        </p:nvSpPr>
        <p:spPr>
          <a:xfrm>
            <a:off x="531168" y="634712"/>
            <a:ext cx="10441632" cy="3108543"/>
          </a:xfrm>
          <a:prstGeom prst="rect">
            <a:avLst/>
          </a:prstGeom>
          <a:noFill/>
        </p:spPr>
        <p:txBody>
          <a:bodyPr wrap="square" rtlCol="0">
            <a:spAutoFit/>
          </a:bodyPr>
          <a:lstStyle/>
          <a:p>
            <a:pPr algn="ctr"/>
            <a:r>
              <a:rPr lang="en-US" sz="2400" b="1" kern="0" dirty="0">
                <a:effectLst/>
                <a:latin typeface="Calibri Light" panose="020F0302020204030204" pitchFamily="34" charset="0"/>
                <a:ea typeface="Times New Roman" panose="02020603050405020304" pitchFamily="18" charset="0"/>
                <a:cs typeface="Times New Roman" panose="02020603050405020304" pitchFamily="18" charset="0"/>
              </a:rPr>
              <a:t>Ephesians 6:10-17 </a:t>
            </a:r>
            <a:endParaRPr lang="en-US" sz="2800" b="1" dirty="0"/>
          </a:p>
          <a:p>
            <a:pPr marL="0" marR="0"/>
            <a:r>
              <a:rPr lang="en-US" sz="2800" b="1" dirty="0"/>
              <a:t> </a:t>
            </a:r>
            <a:r>
              <a:rPr lang="en-US" sz="1800" i="1" baseline="30000" dirty="0">
                <a:effectLst/>
                <a:latin typeface="Times New Roman" panose="02020603050405020304" pitchFamily="18" charset="0"/>
                <a:ea typeface="Times New Roman" panose="02020603050405020304" pitchFamily="18" charset="0"/>
              </a:rPr>
              <a:t>10 </a:t>
            </a:r>
            <a:r>
              <a:rPr lang="en-US" sz="1800" i="1" dirty="0">
                <a:effectLst/>
                <a:latin typeface="Times New Roman" panose="02020603050405020304" pitchFamily="18" charset="0"/>
                <a:ea typeface="Times New Roman" panose="02020603050405020304" pitchFamily="18" charset="0"/>
              </a:rPr>
              <a:t>Finally, be strong in the Lord and in the strength of his power. </a:t>
            </a:r>
            <a:r>
              <a:rPr lang="en-US" sz="1800" i="1" baseline="30000" dirty="0">
                <a:effectLst/>
                <a:latin typeface="Times New Roman" panose="02020603050405020304" pitchFamily="18" charset="0"/>
                <a:ea typeface="Times New Roman" panose="02020603050405020304" pitchFamily="18" charset="0"/>
              </a:rPr>
              <a:t>11 </a:t>
            </a:r>
            <a:r>
              <a:rPr lang="en-US" sz="1800" i="1" dirty="0">
                <a:effectLst/>
                <a:latin typeface="Times New Roman" panose="02020603050405020304" pitchFamily="18" charset="0"/>
                <a:ea typeface="Times New Roman" panose="02020603050405020304" pitchFamily="18" charset="0"/>
              </a:rPr>
              <a:t>Put on the whole armor of God, so that you may be able to stand against the wiles of the devil. </a:t>
            </a:r>
            <a:r>
              <a:rPr lang="en-US" sz="1800" i="1" baseline="30000" dirty="0">
                <a:effectLst/>
                <a:latin typeface="Times New Roman" panose="02020603050405020304" pitchFamily="18" charset="0"/>
                <a:ea typeface="Times New Roman" panose="02020603050405020304" pitchFamily="18" charset="0"/>
              </a:rPr>
              <a:t>12 </a:t>
            </a:r>
            <a:r>
              <a:rPr lang="en-US" sz="1800" i="1" dirty="0">
                <a:effectLst/>
                <a:latin typeface="Times New Roman" panose="02020603050405020304" pitchFamily="18" charset="0"/>
                <a:ea typeface="Times New Roman" panose="02020603050405020304" pitchFamily="18" charset="0"/>
              </a:rPr>
              <a:t>For our struggle is not against enemies of blood and flesh, but against the rulers, against the authorities, against the cosmic powers of this present darkness, against the spiritual forces of evil in the heavenly places. </a:t>
            </a:r>
            <a:r>
              <a:rPr lang="en-US" sz="1800" i="1" baseline="30000" dirty="0">
                <a:effectLst/>
                <a:latin typeface="Times New Roman" panose="02020603050405020304" pitchFamily="18" charset="0"/>
                <a:ea typeface="Times New Roman" panose="02020603050405020304" pitchFamily="18" charset="0"/>
              </a:rPr>
              <a:t>13 </a:t>
            </a:r>
            <a:r>
              <a:rPr lang="en-US" sz="1800" i="1" dirty="0">
                <a:effectLst/>
                <a:latin typeface="Times New Roman" panose="02020603050405020304" pitchFamily="18" charset="0"/>
                <a:ea typeface="Times New Roman" panose="02020603050405020304" pitchFamily="18" charset="0"/>
              </a:rPr>
              <a:t>Therefore take up the whole armor of God, so that you may be able to withstand on that evil day, and having done everything, to stand firm. </a:t>
            </a:r>
            <a:r>
              <a:rPr lang="en-US" sz="1800" i="1" baseline="30000" dirty="0">
                <a:effectLst/>
                <a:latin typeface="Times New Roman" panose="02020603050405020304" pitchFamily="18" charset="0"/>
                <a:ea typeface="Times New Roman" panose="02020603050405020304" pitchFamily="18" charset="0"/>
              </a:rPr>
              <a:t>14 </a:t>
            </a:r>
            <a:r>
              <a:rPr lang="en-US" sz="1800" i="1" dirty="0">
                <a:effectLst/>
                <a:latin typeface="Times New Roman" panose="02020603050405020304" pitchFamily="18" charset="0"/>
                <a:ea typeface="Times New Roman" panose="02020603050405020304" pitchFamily="18" charset="0"/>
              </a:rPr>
              <a:t>Stand therefore, and fasten the </a:t>
            </a:r>
            <a:r>
              <a:rPr lang="en-US" sz="1800" i="1" dirty="0">
                <a:solidFill>
                  <a:srgbClr val="FF0000"/>
                </a:solidFill>
                <a:effectLst/>
                <a:latin typeface="Times New Roman" panose="02020603050405020304" pitchFamily="18" charset="0"/>
                <a:ea typeface="Times New Roman" panose="02020603050405020304" pitchFamily="18" charset="0"/>
              </a:rPr>
              <a:t>belt of truth </a:t>
            </a:r>
            <a:r>
              <a:rPr lang="en-US" sz="1800" i="1" dirty="0">
                <a:effectLst/>
                <a:latin typeface="Times New Roman" panose="02020603050405020304" pitchFamily="18" charset="0"/>
                <a:ea typeface="Times New Roman" panose="02020603050405020304" pitchFamily="18" charset="0"/>
              </a:rPr>
              <a:t>around your waist, and put on the </a:t>
            </a:r>
            <a:r>
              <a:rPr lang="en-US" sz="1800" i="1" dirty="0">
                <a:solidFill>
                  <a:srgbClr val="FF0000"/>
                </a:solidFill>
                <a:effectLst/>
                <a:latin typeface="Times New Roman" panose="02020603050405020304" pitchFamily="18" charset="0"/>
                <a:ea typeface="Times New Roman" panose="02020603050405020304" pitchFamily="18" charset="0"/>
              </a:rPr>
              <a:t>breastplate of righteousness</a:t>
            </a:r>
            <a:r>
              <a:rPr lang="en-US" sz="1800" i="1" dirty="0">
                <a:effectLst/>
                <a:latin typeface="Times New Roman" panose="02020603050405020304" pitchFamily="18" charset="0"/>
                <a:ea typeface="Times New Roman" panose="02020603050405020304" pitchFamily="18" charset="0"/>
              </a:rPr>
              <a:t>. </a:t>
            </a:r>
            <a:r>
              <a:rPr lang="en-US" sz="1800" i="1" baseline="30000" dirty="0">
                <a:effectLst/>
                <a:latin typeface="Times New Roman" panose="02020603050405020304" pitchFamily="18" charset="0"/>
                <a:ea typeface="Times New Roman" panose="02020603050405020304" pitchFamily="18" charset="0"/>
              </a:rPr>
              <a:t>15 </a:t>
            </a:r>
            <a:r>
              <a:rPr lang="en-US" sz="1800" i="1" dirty="0">
                <a:effectLst/>
                <a:latin typeface="Times New Roman" panose="02020603050405020304" pitchFamily="18" charset="0"/>
                <a:ea typeface="Times New Roman" panose="02020603050405020304" pitchFamily="18" charset="0"/>
              </a:rPr>
              <a:t>As </a:t>
            </a:r>
            <a:r>
              <a:rPr lang="en-US" sz="1800" i="1" dirty="0">
                <a:solidFill>
                  <a:srgbClr val="FF0000"/>
                </a:solidFill>
                <a:effectLst/>
                <a:latin typeface="Times New Roman" panose="02020603050405020304" pitchFamily="18" charset="0"/>
                <a:ea typeface="Times New Roman" panose="02020603050405020304" pitchFamily="18" charset="0"/>
              </a:rPr>
              <a:t>shoes for your feet </a:t>
            </a:r>
            <a:r>
              <a:rPr lang="en-US" sz="1800" i="1" dirty="0">
                <a:effectLst/>
                <a:latin typeface="Times New Roman" panose="02020603050405020304" pitchFamily="18" charset="0"/>
                <a:ea typeface="Times New Roman" panose="02020603050405020304" pitchFamily="18" charset="0"/>
              </a:rPr>
              <a:t>put on whatever will make you ready to proclaim the gospel of peace. </a:t>
            </a:r>
            <a:r>
              <a:rPr lang="en-US" sz="1800" i="1" baseline="30000" dirty="0">
                <a:effectLst/>
                <a:latin typeface="Times New Roman" panose="02020603050405020304" pitchFamily="18" charset="0"/>
                <a:ea typeface="Times New Roman" panose="02020603050405020304" pitchFamily="18" charset="0"/>
              </a:rPr>
              <a:t>16 </a:t>
            </a:r>
            <a:r>
              <a:rPr lang="en-US" sz="1800" i="1" dirty="0">
                <a:effectLst/>
                <a:latin typeface="Times New Roman" panose="02020603050405020304" pitchFamily="18" charset="0"/>
                <a:ea typeface="Times New Roman" panose="02020603050405020304" pitchFamily="18" charset="0"/>
              </a:rPr>
              <a:t>With all of these,</a:t>
            </a:r>
            <a:r>
              <a:rPr lang="en-US" sz="1800" i="1" baseline="300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 take the </a:t>
            </a:r>
            <a:r>
              <a:rPr lang="en-US" sz="1800" i="1" dirty="0">
                <a:solidFill>
                  <a:srgbClr val="FF0000"/>
                </a:solidFill>
                <a:effectLst/>
                <a:latin typeface="Times New Roman" panose="02020603050405020304" pitchFamily="18" charset="0"/>
                <a:ea typeface="Times New Roman" panose="02020603050405020304" pitchFamily="18" charset="0"/>
              </a:rPr>
              <a:t>shield of faith</a:t>
            </a:r>
            <a:r>
              <a:rPr lang="en-US" sz="1800" i="1" dirty="0">
                <a:effectLst/>
                <a:latin typeface="Times New Roman" panose="02020603050405020304" pitchFamily="18" charset="0"/>
                <a:ea typeface="Times New Roman" panose="02020603050405020304" pitchFamily="18" charset="0"/>
              </a:rPr>
              <a:t>, with which you will be able to quench all the flaming arrows of the evil one. </a:t>
            </a:r>
            <a:r>
              <a:rPr lang="en-US" sz="1800" i="1" baseline="30000" dirty="0">
                <a:effectLst/>
                <a:latin typeface="Times New Roman" panose="02020603050405020304" pitchFamily="18" charset="0"/>
                <a:ea typeface="Times New Roman" panose="02020603050405020304" pitchFamily="18" charset="0"/>
              </a:rPr>
              <a:t>17 </a:t>
            </a:r>
            <a:r>
              <a:rPr lang="en-US" sz="1800" i="1" dirty="0">
                <a:effectLst/>
                <a:latin typeface="Times New Roman" panose="02020603050405020304" pitchFamily="18" charset="0"/>
                <a:ea typeface="Times New Roman" panose="02020603050405020304" pitchFamily="18" charset="0"/>
              </a:rPr>
              <a:t>Take the </a:t>
            </a:r>
            <a:r>
              <a:rPr lang="en-US" sz="1800" i="1" dirty="0">
                <a:solidFill>
                  <a:srgbClr val="FF0000"/>
                </a:solidFill>
                <a:effectLst/>
                <a:latin typeface="Times New Roman" panose="02020603050405020304" pitchFamily="18" charset="0"/>
                <a:ea typeface="Times New Roman" panose="02020603050405020304" pitchFamily="18" charset="0"/>
              </a:rPr>
              <a:t>helmet of salvation</a:t>
            </a:r>
            <a:r>
              <a:rPr lang="en-US" sz="1800" i="1" dirty="0">
                <a:effectLst/>
                <a:latin typeface="Times New Roman" panose="02020603050405020304" pitchFamily="18" charset="0"/>
                <a:ea typeface="Times New Roman" panose="02020603050405020304" pitchFamily="18" charset="0"/>
              </a:rPr>
              <a:t>, and the </a:t>
            </a:r>
            <a:r>
              <a:rPr lang="en-US" sz="1800" i="1" dirty="0">
                <a:solidFill>
                  <a:srgbClr val="FF0000"/>
                </a:solidFill>
                <a:effectLst/>
                <a:latin typeface="Times New Roman" panose="02020603050405020304" pitchFamily="18" charset="0"/>
                <a:ea typeface="Times New Roman" panose="02020603050405020304" pitchFamily="18" charset="0"/>
              </a:rPr>
              <a:t>sword of the Spirit</a:t>
            </a:r>
            <a:r>
              <a:rPr lang="en-US" sz="1800" i="1" dirty="0">
                <a:effectLst/>
                <a:latin typeface="Times New Roman" panose="02020603050405020304" pitchFamily="18" charset="0"/>
                <a:ea typeface="Times New Roman" panose="02020603050405020304" pitchFamily="18" charset="0"/>
              </a:rPr>
              <a:t>, which is the word of God.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7993119-3EE2-4E59-9D63-9F9731AF5D5A}"/>
              </a:ext>
            </a:extLst>
          </p:cNvPr>
          <p:cNvSpPr txBox="1"/>
          <p:nvPr/>
        </p:nvSpPr>
        <p:spPr>
          <a:xfrm>
            <a:off x="2158150" y="3874773"/>
            <a:ext cx="7355603" cy="1969770"/>
          </a:xfrm>
          <a:prstGeom prst="rect">
            <a:avLst/>
          </a:prstGeom>
          <a:noFill/>
        </p:spPr>
        <p:txBody>
          <a:bodyPr wrap="none" rtlCol="0">
            <a:spAutoFit/>
          </a:bodyPr>
          <a:lstStyle/>
          <a:p>
            <a:pPr algn="ctr"/>
            <a:r>
              <a:rPr lang="en-US" sz="2400" b="1" kern="0" dirty="0">
                <a:effectLst/>
                <a:latin typeface="Calibri Light" panose="020F0302020204030204" pitchFamily="34" charset="0"/>
                <a:ea typeface="Times New Roman" panose="02020603050405020304" pitchFamily="18" charset="0"/>
                <a:cs typeface="Times New Roman" panose="02020603050405020304" pitchFamily="18" charset="0"/>
              </a:rPr>
              <a:t>Ephesians 6:18</a:t>
            </a:r>
            <a:br>
              <a:rPr lang="en-US" sz="2400" b="1" kern="0" dirty="0">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4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1800" i="1" baseline="30000" dirty="0">
                <a:effectLst/>
                <a:latin typeface="Times New Roman" panose="02020603050405020304" pitchFamily="18" charset="0"/>
                <a:ea typeface="Times New Roman" panose="02020603050405020304" pitchFamily="18" charset="0"/>
              </a:rPr>
              <a:t>18 </a:t>
            </a:r>
            <a:r>
              <a:rPr lang="en-US" sz="1800" b="1" i="1" dirty="0">
                <a:effectLst/>
                <a:latin typeface="Times New Roman" panose="02020603050405020304" pitchFamily="18" charset="0"/>
                <a:ea typeface="Times New Roman" panose="02020603050405020304" pitchFamily="18" charset="0"/>
              </a:rPr>
              <a:t>Pray in the Spirit at all times in every prayer and supplication. </a:t>
            </a:r>
          </a:p>
          <a:p>
            <a:r>
              <a:rPr lang="en-US" sz="1800" i="1" dirty="0">
                <a:effectLst/>
                <a:latin typeface="Times New Roman" panose="02020603050405020304" pitchFamily="18" charset="0"/>
                <a:ea typeface="Times New Roman" panose="02020603050405020304" pitchFamily="18" charset="0"/>
              </a:rPr>
              <a:t>To that end keep alert and always persevere in supplication for all the saints. </a:t>
            </a:r>
            <a:endParaRPr lang="en-US" sz="1800" dirty="0">
              <a:effectLst/>
              <a:latin typeface="Times New Roman" panose="02020603050405020304" pitchFamily="18" charset="0"/>
              <a:ea typeface="Times New Roman" panose="02020603050405020304" pitchFamily="18" charset="0"/>
            </a:endParaRPr>
          </a:p>
          <a:p>
            <a:endParaRPr lang="en-US" sz="2000" b="1" dirty="0"/>
          </a:p>
          <a:p>
            <a:endParaRPr lang="en-US" dirty="0"/>
          </a:p>
        </p:txBody>
      </p:sp>
    </p:spTree>
    <p:extLst>
      <p:ext uri="{BB962C8B-B14F-4D97-AF65-F5344CB8AC3E}">
        <p14:creationId xmlns:p14="http://schemas.microsoft.com/office/powerpoint/2010/main" val="63850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471</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A. Di Dia</dc:creator>
  <cp:lastModifiedBy>David A. Di Dia</cp:lastModifiedBy>
  <cp:revision>8</cp:revision>
  <dcterms:created xsi:type="dcterms:W3CDTF">2021-02-21T01:41:16Z</dcterms:created>
  <dcterms:modified xsi:type="dcterms:W3CDTF">2021-03-02T22:29:29Z</dcterms:modified>
</cp:coreProperties>
</file>