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7"/>
  </p:notesMasterIdLst>
  <p:sldIdLst>
    <p:sldId id="257" r:id="rId2"/>
    <p:sldId id="262" r:id="rId3"/>
    <p:sldId id="264" r:id="rId4"/>
    <p:sldId id="265" r:id="rId5"/>
    <p:sldId id="266" r:id="rId6"/>
    <p:sldId id="267" r:id="rId7"/>
    <p:sldId id="270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EDB70-E455-6F4B-9921-568147B5BD4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7DEA8-2287-9840-9ECA-282EA0E3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7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6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9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9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279E3-E884-3F41-8C5A-442BFD22F570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4D03-2492-C141-9AE3-2AF48690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0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4 at 1.51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72"/>
            <a:ext cx="9144000" cy="57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741" y="268328"/>
            <a:ext cx="7629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PRE - REGISTERED ATTENDEES </a:t>
            </a:r>
            <a:r>
              <a:rPr lang="en-US" sz="2800" dirty="0" smtClean="0"/>
              <a:t>–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DID NOT receive their wristband in the </a:t>
            </a:r>
            <a:r>
              <a:rPr lang="en-US" dirty="0" smtClean="0"/>
              <a:t>mail  - Search “Order”</a:t>
            </a:r>
          </a:p>
          <a:p>
            <a:r>
              <a:rPr lang="en-US" dirty="0" smtClean="0"/>
              <a:t>CLICK:  ORDER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ALL ORDERS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SEARCH </a:t>
            </a:r>
            <a:r>
              <a:rPr lang="en-US" dirty="0" smtClean="0"/>
              <a:t>BY: WORLD CONFERENCE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CLICK : VIEW 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7-02-24 at 3.5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5529"/>
            <a:ext cx="9144000" cy="49784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" y="3166263"/>
            <a:ext cx="1699130" cy="28621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67413" y="3327259"/>
            <a:ext cx="1395075" cy="41143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7667393">
            <a:off x="7850762" y="4823611"/>
            <a:ext cx="808929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028" y="218342"/>
            <a:ext cx="9026356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2) PRE - REGISTERED ATTENDEES </a:t>
            </a:r>
            <a:r>
              <a:rPr lang="en-US" sz="2800" dirty="0" smtClean="0">
                <a:solidFill>
                  <a:prstClr val="black"/>
                </a:solidFill>
              </a:rPr>
              <a:t>–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Search by :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- ORDER # (They will have on their phone </a:t>
            </a:r>
            <a:r>
              <a:rPr lang="en-US" sz="2800" dirty="0" err="1" smtClean="0">
                <a:solidFill>
                  <a:prstClr val="black"/>
                </a:solidFill>
              </a:rPr>
              <a:t>ot</a:t>
            </a:r>
            <a:r>
              <a:rPr lang="en-US" sz="2800" dirty="0" smtClean="0">
                <a:solidFill>
                  <a:prstClr val="black"/>
                </a:solidFill>
              </a:rPr>
              <a:t> paper form)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- NAME (Person who purchased the tickets)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- EMAIL (Of person who placed order)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- TICKET NAME (Purchaser bought for someone else &amp; put under their name)</a:t>
            </a:r>
          </a:p>
          <a:p>
            <a:pPr marL="457200" lvl="0" indent="-45720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CHURCH NAME </a:t>
            </a:r>
          </a:p>
          <a:p>
            <a:pPr marL="457200" lvl="0" indent="-457200">
              <a:buFontTx/>
              <a:buChar char="-"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Picture 3" descr="Screen Shot 2017-02-24 at 3.5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26" y="3565691"/>
            <a:ext cx="3056866" cy="29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4787"/>
            <a:ext cx="9144000" cy="577321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934200" y="1543050"/>
            <a:ext cx="477303" cy="800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6096000" y="4254061"/>
            <a:ext cx="16764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" y="3582199"/>
            <a:ext cx="1448733" cy="6003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0897" y="304104"/>
            <a:ext cx="811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CHECK TO SEE IF THE WRSITBANDS WERE MAILED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88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7" y="839628"/>
            <a:ext cx="8681364" cy="5893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4676" y="167714"/>
            <a:ext cx="751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 TRACK PACKAGE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800" dirty="0" smtClean="0"/>
              <a:t>USPS TRACKING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5616071" y="2656440"/>
            <a:ext cx="2092612" cy="6260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368" y="1806739"/>
            <a:ext cx="8030623" cy="437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PACKAGE WAS DELIVERED –</a:t>
            </a:r>
            <a:r>
              <a:rPr lang="en-US" sz="2800" dirty="0" smtClean="0"/>
              <a:t> 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THIS WRISTBAND WERE RECEIVED. </a:t>
            </a:r>
            <a:r>
              <a:rPr lang="en-US" sz="2800" u="sng" dirty="0" smtClean="0"/>
              <a:t>DO NOT ISSUE ADDITIONAL WRISTBANDS.</a:t>
            </a:r>
          </a:p>
          <a:p>
            <a:pPr marL="342900" indent="-342900">
              <a:buAutoNum type="arabicParenR"/>
            </a:pPr>
            <a:endParaRPr lang="en-US" sz="2800" dirty="0" smtClean="0"/>
          </a:p>
          <a:p>
            <a:r>
              <a:rPr lang="en-US" sz="2800" dirty="0" smtClean="0"/>
              <a:t>2) CONFIRM THE NAME SIGNED UPON DELIVERY.</a:t>
            </a:r>
          </a:p>
          <a:p>
            <a:endParaRPr lang="en-US" sz="2800" dirty="0" smtClean="0"/>
          </a:p>
          <a:p>
            <a:r>
              <a:rPr lang="en-US" sz="2800" dirty="0" smtClean="0"/>
              <a:t>3) SEND TO TROUBLESHOOTING / HELP DESK</a:t>
            </a:r>
          </a:p>
          <a:p>
            <a:endParaRPr lang="en-US" sz="2800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7625" y="596837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2) PRE - REGISTERED ATTENDEES </a:t>
            </a:r>
            <a:r>
              <a:rPr lang="en-US" dirty="0"/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1869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796" y="1389630"/>
            <a:ext cx="828102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PACAKGE WAS NOT DELIVERED – </a:t>
            </a:r>
          </a:p>
          <a:p>
            <a:endParaRPr lang="en-US" sz="2800" dirty="0"/>
          </a:p>
          <a:p>
            <a:pPr marL="342900" indent="-342900">
              <a:buAutoNum type="arabicParenR"/>
            </a:pPr>
            <a:r>
              <a:rPr lang="en-US" sz="2800" dirty="0"/>
              <a:t>CHECK THE “RETURNED MAIL AREA”</a:t>
            </a:r>
          </a:p>
          <a:p>
            <a:r>
              <a:rPr lang="en-US" sz="2800" dirty="0"/>
              <a:t>IF NOT IN </a:t>
            </a:r>
            <a:r>
              <a:rPr lang="en-US" sz="2800" dirty="0" smtClean="0"/>
              <a:t>THERE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 </a:t>
            </a:r>
            <a:r>
              <a:rPr lang="en-US" sz="2800" dirty="0"/>
              <a:t>THE MAIL COULD STILL BE RETURNING TO </a:t>
            </a:r>
            <a:r>
              <a:rPr lang="en-US" sz="2800" dirty="0" smtClean="0"/>
              <a:t>VOI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THEY REGISTERED AFTER THE MAILING CLOSED</a:t>
            </a:r>
          </a:p>
          <a:p>
            <a:endParaRPr lang="en-US" sz="2800" dirty="0"/>
          </a:p>
          <a:p>
            <a:r>
              <a:rPr lang="en-US" sz="2800" dirty="0"/>
              <a:t>ISSUE WRSITBANDS AND FOLLOW WRISTBAND </a:t>
            </a:r>
            <a:r>
              <a:rPr lang="en-US" sz="2800" dirty="0" smtClean="0"/>
              <a:t>ISSUANCE</a:t>
            </a:r>
          </a:p>
          <a:p>
            <a:endParaRPr lang="en-US" sz="2800" dirty="0"/>
          </a:p>
          <a:p>
            <a:pPr marL="342900" indent="-342900">
              <a:buAutoNum type="arabicParenR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7625" y="596837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2) PRE - REGISTERED ATTENDEES </a:t>
            </a:r>
            <a:r>
              <a:rPr lang="en-US" dirty="0"/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815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06" y="692184"/>
            <a:ext cx="821138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atin typeface="Adobe Caslon Pro Bold"/>
                <a:cs typeface="Adobe Caslon Pro Bold"/>
              </a:rPr>
              <a:t>WELCOME </a:t>
            </a:r>
          </a:p>
          <a:p>
            <a:pPr algn="ctr"/>
            <a:r>
              <a:rPr lang="en-US" sz="5500" dirty="0" smtClean="0">
                <a:latin typeface="Adobe Caslon Pro Bold"/>
                <a:cs typeface="Adobe Caslon Pro Bold"/>
              </a:rPr>
              <a:t>TO WORLD CONFERENCE 2017</a:t>
            </a:r>
          </a:p>
          <a:p>
            <a:pPr algn="ctr"/>
            <a:r>
              <a:rPr lang="en-US" sz="5500" i="1" dirty="0" smtClean="0">
                <a:latin typeface="Adobe Caslon Pro Bold"/>
                <a:cs typeface="Adobe Caslon Pro Bold"/>
              </a:rPr>
              <a:t>REGISTRATION TRAINING</a:t>
            </a:r>
            <a:endParaRPr lang="en-US" sz="5500" i="1" dirty="0">
              <a:latin typeface="Adobe Caslon Pro Bold"/>
              <a:cs typeface="Adobe Caslon Pro Bold"/>
            </a:endParaRPr>
          </a:p>
        </p:txBody>
      </p:sp>
      <p:pic>
        <p:nvPicPr>
          <p:cNvPr id="6" name="Picture 5" descr="Screen Shot 2017-02-24 at 2.1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5" y="5672738"/>
            <a:ext cx="3848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284" y="125219"/>
            <a:ext cx="7941195" cy="827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 Registration we will process the following:</a:t>
            </a:r>
          </a:p>
          <a:p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b="1" dirty="0" smtClean="0"/>
              <a:t>New Attendees</a:t>
            </a: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/>
              <a:t>Those that have not registered on line “Walk Ins”</a:t>
            </a:r>
          </a:p>
          <a:p>
            <a:pPr marL="971550" lvl="1" indent="-514350">
              <a:buFont typeface="Arial"/>
              <a:buChar char="•"/>
            </a:pP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Pre - Registered Attendees </a:t>
            </a:r>
            <a:r>
              <a:rPr lang="en-US" sz="2800" dirty="0" smtClean="0"/>
              <a:t>- but DID NOT receive their wristband in the mail</a:t>
            </a: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/>
              <a:t>The address was invalid, we should have in our “Returned Mail Area”</a:t>
            </a: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/>
              <a:t>Registered AFTER the mailing deadline – Wristbands were not mailed</a:t>
            </a:r>
          </a:p>
          <a:p>
            <a:pPr marL="971550" lvl="1" indent="-514350">
              <a:buFont typeface="Arial"/>
              <a:buChar char="•"/>
            </a:pP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WC Daily Volunteers</a:t>
            </a: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/>
              <a:t>Ushers, Security, Admin</a:t>
            </a:r>
          </a:p>
          <a:p>
            <a:pPr marL="971550" lvl="1" indent="-514350">
              <a:buFont typeface="+mj-lt"/>
              <a:buAutoNum type="arabicParenR"/>
            </a:pPr>
            <a:endParaRPr lang="en-US" sz="2800" dirty="0" smtClean="0"/>
          </a:p>
          <a:p>
            <a:pPr marL="971550" lvl="1" indent="-514350">
              <a:buFont typeface="+mj-lt"/>
              <a:buAutoNum type="arabicParenR"/>
            </a:pP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endParaRPr lang="en-US" sz="2800" dirty="0" smtClean="0"/>
          </a:p>
          <a:p>
            <a:pPr marL="514350" indent="-514350">
              <a:buAutoNum type="arabicParen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95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2-24 at 2.5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" y="742077"/>
            <a:ext cx="8983030" cy="523267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3968180">
            <a:off x="6965272" y="1337939"/>
            <a:ext cx="1020026" cy="406386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970" y="185402"/>
            <a:ext cx="3398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LOG IN PROCESS: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96915" y="6171529"/>
            <a:ext cx="617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CLICK: MY ACCOUNT THEN ADMIN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57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4 at 3.0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01"/>
            <a:ext cx="9144000" cy="5205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791" y="178885"/>
            <a:ext cx="668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EACH ATTENDEE IS AN “ORDER” </a:t>
            </a:r>
            <a:endParaRPr lang="en-US" sz="2800" b="1" dirty="0"/>
          </a:p>
        </p:txBody>
      </p:sp>
      <p:sp>
        <p:nvSpPr>
          <p:cNvPr id="4" name="Left Arrow 3"/>
          <p:cNvSpPr/>
          <p:nvPr/>
        </p:nvSpPr>
        <p:spPr>
          <a:xfrm rot="2676681">
            <a:off x="611574" y="2348483"/>
            <a:ext cx="1055249" cy="465537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84" y="268327"/>
            <a:ext cx="6850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u="sng" dirty="0" smtClean="0"/>
              <a:t> NEW ATTENDEE PROCESS </a:t>
            </a:r>
          </a:p>
          <a:p>
            <a:endParaRPr lang="en-US" dirty="0" smtClean="0"/>
          </a:p>
          <a:p>
            <a:r>
              <a:rPr lang="en-US" dirty="0" smtClean="0"/>
              <a:t>CLICK - WORLD CONFRENCE</a:t>
            </a:r>
          </a:p>
          <a:p>
            <a:r>
              <a:rPr lang="en-US" dirty="0" smtClean="0"/>
              <a:t>CLICK – QUICK TICKET</a:t>
            </a:r>
          </a:p>
          <a:p>
            <a:endParaRPr lang="en-US" dirty="0" smtClean="0"/>
          </a:p>
        </p:txBody>
      </p:sp>
      <p:pic>
        <p:nvPicPr>
          <p:cNvPr id="11" name="Picture 10" descr="Screen Shot 2017-02-24 at 3.0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" y="1629683"/>
            <a:ext cx="9144000" cy="494792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2969489"/>
            <a:ext cx="1466617" cy="3577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2227440">
            <a:off x="1037363" y="3559810"/>
            <a:ext cx="947936" cy="375658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4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4 at 3.2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653"/>
            <a:ext cx="9144000" cy="52190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28311" y="4311126"/>
            <a:ext cx="1216218" cy="2683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9515" y="142004"/>
            <a:ext cx="45795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u="sng" dirty="0"/>
              <a:t> NEW ATTENDEE PROCESS </a:t>
            </a:r>
            <a:endParaRPr lang="en-US" sz="2800" b="1" u="sng" dirty="0" smtClean="0"/>
          </a:p>
          <a:p>
            <a:r>
              <a:rPr lang="en-US" sz="2800" dirty="0" smtClean="0"/>
              <a:t>ENTER ALL INFO</a:t>
            </a:r>
          </a:p>
          <a:p>
            <a:r>
              <a:rPr lang="en-US" sz="2800" dirty="0" smtClean="0"/>
              <a:t>PAYMENT METHOD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34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4 at 3.2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0" y="1154920"/>
            <a:ext cx="3819226" cy="2541993"/>
          </a:xfrm>
          <a:prstGeom prst="rect">
            <a:avLst/>
          </a:prstGeom>
        </p:spPr>
      </p:pic>
      <p:pic>
        <p:nvPicPr>
          <p:cNvPr id="5" name="Picture 4" descr="Screen Shot 2017-02-24 at 3.2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1" y="4014439"/>
            <a:ext cx="3819226" cy="2662289"/>
          </a:xfrm>
          <a:prstGeom prst="rect">
            <a:avLst/>
          </a:prstGeom>
        </p:spPr>
      </p:pic>
      <p:pic>
        <p:nvPicPr>
          <p:cNvPr id="6" name="Picture 5" descr="Screen Shot 2017-02-24 at 3.38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45" y="1334713"/>
            <a:ext cx="4372501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080" y="277216"/>
            <a:ext cx="690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PAYMENT METHODS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2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4 at 3.4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837"/>
            <a:ext cx="9144000" cy="37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68" y="572432"/>
            <a:ext cx="649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WRISTBAND ISSUANCE …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1430846" y="2754828"/>
            <a:ext cx="2217811" cy="5903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368" y="5473005"/>
            <a:ext cx="8316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***WHEN ISSUING WRISTBANDS MAKE SURE IT</a:t>
            </a:r>
            <a:r>
              <a:rPr lang="fr-FR" sz="2800" b="1" dirty="0" smtClean="0"/>
              <a:t>’</a:t>
            </a:r>
            <a:r>
              <a:rPr lang="en-US" sz="2800" b="1" dirty="0" smtClean="0"/>
              <a:t>S THE COORECT COLOR AND ALWAYS COUNT OUT ***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645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309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Martha Pedroza</cp:lastModifiedBy>
  <cp:revision>17</cp:revision>
  <dcterms:created xsi:type="dcterms:W3CDTF">2017-02-24T21:44:00Z</dcterms:created>
  <dcterms:modified xsi:type="dcterms:W3CDTF">2017-05-19T21:38:59Z</dcterms:modified>
</cp:coreProperties>
</file>